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6D2B2-9FB2-4DCC-858B-3AEEFC142CB5}" type="doc">
      <dgm:prSet loTypeId="urn:microsoft.com/office/officeart/2005/8/layout/radial6" loCatId="cycl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9F35624-A143-4BEE-915D-590364CDD93A}">
      <dgm:prSet phldrT="[Text]"/>
      <dgm:spPr/>
      <dgm:t>
        <a:bodyPr/>
        <a:lstStyle/>
        <a:p>
          <a:r>
            <a:rPr lang="en-US" dirty="0" smtClean="0">
              <a:ln>
                <a:solidFill>
                  <a:srgbClr val="00B050"/>
                </a:solidFill>
              </a:ln>
              <a:latin typeface="Bauhaus 93" pitchFamily="82" charset="0"/>
            </a:rPr>
            <a:t>Greenhouse effect</a:t>
          </a:r>
          <a:endParaRPr lang="en-US" dirty="0">
            <a:ln>
              <a:solidFill>
                <a:srgbClr val="00B050"/>
              </a:solidFill>
            </a:ln>
            <a:latin typeface="Bauhaus 93" pitchFamily="82" charset="0"/>
          </a:endParaRPr>
        </a:p>
      </dgm:t>
    </dgm:pt>
    <dgm:pt modelId="{10B7E8DE-308A-4FD1-A4AE-49B835A1D7D5}" type="parTrans" cxnId="{CDE8C96E-CF6D-4F49-AF8E-E67110A350A3}">
      <dgm:prSet/>
      <dgm:spPr/>
      <dgm:t>
        <a:bodyPr/>
        <a:lstStyle/>
        <a:p>
          <a:endParaRPr lang="en-US"/>
        </a:p>
      </dgm:t>
    </dgm:pt>
    <dgm:pt modelId="{5C60871E-04BE-4652-979F-9956944ED883}" type="sibTrans" cxnId="{CDE8C96E-CF6D-4F49-AF8E-E67110A350A3}">
      <dgm:prSet/>
      <dgm:spPr/>
      <dgm:t>
        <a:bodyPr/>
        <a:lstStyle/>
        <a:p>
          <a:endParaRPr lang="en-US"/>
        </a:p>
      </dgm:t>
    </dgm:pt>
    <dgm:pt modelId="{433077DA-0E91-4BAC-9957-17AD11B39F7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Fossil </a:t>
          </a:r>
          <a:r>
            <a:rPr lang="en-US" dirty="0" err="1" smtClean="0">
              <a:solidFill>
                <a:schemeClr val="tx1"/>
              </a:solidFill>
            </a:rPr>
            <a:t>fual</a:t>
          </a:r>
          <a:endParaRPr lang="en-US" dirty="0">
            <a:solidFill>
              <a:schemeClr val="tx1"/>
            </a:solidFill>
          </a:endParaRPr>
        </a:p>
      </dgm:t>
    </dgm:pt>
    <dgm:pt modelId="{AF6551ED-22DB-4F29-89C3-9A70177AA65D}" type="parTrans" cxnId="{24E835CF-0B62-496C-BECA-6AAB6EC23B49}">
      <dgm:prSet/>
      <dgm:spPr/>
      <dgm:t>
        <a:bodyPr/>
        <a:lstStyle/>
        <a:p>
          <a:endParaRPr lang="en-US"/>
        </a:p>
      </dgm:t>
    </dgm:pt>
    <dgm:pt modelId="{AFE6DB75-8112-4D3F-9FA5-ECDC4443EB56}" type="sibTrans" cxnId="{24E835CF-0B62-496C-BECA-6AAB6EC23B49}">
      <dgm:prSet/>
      <dgm:spPr/>
      <dgm:t>
        <a:bodyPr/>
        <a:lstStyle/>
        <a:p>
          <a:endParaRPr lang="en-US"/>
        </a:p>
      </dgm:t>
    </dgm:pt>
    <dgm:pt modelId="{5F8F1E28-9A1D-49FB-A221-D4DDDB420E18}">
      <dgm:prSet phldrT="[Text]"/>
      <dgm:spPr/>
      <dgm:t>
        <a:bodyPr/>
        <a:lstStyle/>
        <a:p>
          <a:r>
            <a:rPr lang="en-US" dirty="0" smtClean="0">
              <a:ln>
                <a:solidFill>
                  <a:srgbClr val="00B0F0"/>
                </a:solidFill>
              </a:ln>
            </a:rPr>
            <a:t>Increasing CO2</a:t>
          </a:r>
          <a:endParaRPr lang="en-US" dirty="0">
            <a:ln>
              <a:solidFill>
                <a:srgbClr val="00B0F0"/>
              </a:solidFill>
            </a:ln>
          </a:endParaRPr>
        </a:p>
      </dgm:t>
    </dgm:pt>
    <dgm:pt modelId="{D8DBB8D3-4B50-487B-8DE3-602C6ADFE1DB}" type="parTrans" cxnId="{18A89958-170A-4B92-86EE-107D26F4EC08}">
      <dgm:prSet/>
      <dgm:spPr/>
      <dgm:t>
        <a:bodyPr/>
        <a:lstStyle/>
        <a:p>
          <a:endParaRPr lang="en-US"/>
        </a:p>
      </dgm:t>
    </dgm:pt>
    <dgm:pt modelId="{03E8639D-00BC-4093-91D2-1AD95289A216}" type="sibTrans" cxnId="{18A89958-170A-4B92-86EE-107D26F4EC08}">
      <dgm:prSet/>
      <dgm:spPr/>
      <dgm:t>
        <a:bodyPr/>
        <a:lstStyle/>
        <a:p>
          <a:endParaRPr lang="en-US"/>
        </a:p>
      </dgm:t>
    </dgm:pt>
    <dgm:pt modelId="{412B63A5-BACE-4B3B-BD36-ED197A9519FA}">
      <dgm:prSet phldrT="[Text]"/>
      <dgm:spPr/>
      <dgm:t>
        <a:bodyPr/>
        <a:lstStyle/>
        <a:p>
          <a:r>
            <a:rPr lang="en-US" dirty="0" smtClean="0">
              <a:ln>
                <a:solidFill>
                  <a:srgbClr val="7030A0"/>
                </a:solidFill>
              </a:ln>
            </a:rPr>
            <a:t>Reduce CO2</a:t>
          </a:r>
          <a:endParaRPr lang="en-US" dirty="0">
            <a:ln>
              <a:solidFill>
                <a:srgbClr val="7030A0"/>
              </a:solidFill>
            </a:ln>
          </a:endParaRPr>
        </a:p>
      </dgm:t>
    </dgm:pt>
    <dgm:pt modelId="{E11ACF73-4DDD-46B7-9520-A3C71D69626F}" type="parTrans" cxnId="{B8D158FD-F4F3-4578-8ABD-3512A1A47A38}">
      <dgm:prSet/>
      <dgm:spPr/>
      <dgm:t>
        <a:bodyPr/>
        <a:lstStyle/>
        <a:p>
          <a:endParaRPr lang="en-US"/>
        </a:p>
      </dgm:t>
    </dgm:pt>
    <dgm:pt modelId="{5A8F5F8E-9D37-45AD-9BBE-992E085A0241}" type="sibTrans" cxnId="{B8D158FD-F4F3-4578-8ABD-3512A1A47A38}">
      <dgm:prSet/>
      <dgm:spPr/>
      <dgm:t>
        <a:bodyPr/>
        <a:lstStyle/>
        <a:p>
          <a:endParaRPr lang="en-US"/>
        </a:p>
      </dgm:t>
    </dgm:pt>
    <dgm:pt modelId="{6CD3EA39-00F8-4387-A571-1FA9D1D82BE0}" type="pres">
      <dgm:prSet presAssocID="{9196D2B2-9FB2-4DCC-858B-3AEEFC142C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2F565C-68E2-4D44-92E7-7BA261859A5E}" type="pres">
      <dgm:prSet presAssocID="{79F35624-A143-4BEE-915D-590364CDD93A}" presName="centerShape" presStyleLbl="node0" presStyleIdx="0" presStyleCnt="1"/>
      <dgm:spPr/>
      <dgm:t>
        <a:bodyPr/>
        <a:lstStyle/>
        <a:p>
          <a:endParaRPr lang="en-US"/>
        </a:p>
      </dgm:t>
    </dgm:pt>
    <dgm:pt modelId="{9813C2EE-909C-4EC0-A599-9AED1DBD39D1}" type="pres">
      <dgm:prSet presAssocID="{433077DA-0E91-4BAC-9957-17AD11B39F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99072-3F46-4F26-BDC1-EAC2D9781434}" type="pres">
      <dgm:prSet presAssocID="{433077DA-0E91-4BAC-9957-17AD11B39F7D}" presName="dummy" presStyleCnt="0"/>
      <dgm:spPr/>
    </dgm:pt>
    <dgm:pt modelId="{3F234CB4-5D77-431D-A211-5872ACD1C0D5}" type="pres">
      <dgm:prSet presAssocID="{AFE6DB75-8112-4D3F-9FA5-ECDC4443EB5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535AFD-A140-4B67-B8C5-094EFABEE862}" type="pres">
      <dgm:prSet presAssocID="{5F8F1E28-9A1D-49FB-A221-D4DDDB420E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2BB7A-E342-4256-A5EA-501889BD6F00}" type="pres">
      <dgm:prSet presAssocID="{5F8F1E28-9A1D-49FB-A221-D4DDDB420E18}" presName="dummy" presStyleCnt="0"/>
      <dgm:spPr/>
    </dgm:pt>
    <dgm:pt modelId="{92D57073-B914-40E5-B38D-BCC7A1148534}" type="pres">
      <dgm:prSet presAssocID="{03E8639D-00BC-4093-91D2-1AD95289A21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6FF281E-6EF9-4550-B71A-39218221CBFA}" type="pres">
      <dgm:prSet presAssocID="{412B63A5-BACE-4B3B-BD36-ED197A9519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FF3A4-18CE-4564-A9F9-594F97BF9E4B}" type="pres">
      <dgm:prSet presAssocID="{412B63A5-BACE-4B3B-BD36-ED197A9519FA}" presName="dummy" presStyleCnt="0"/>
      <dgm:spPr/>
    </dgm:pt>
    <dgm:pt modelId="{9EA706E4-883A-43A3-8CF8-76FB2215A2E9}" type="pres">
      <dgm:prSet presAssocID="{5A8F5F8E-9D37-45AD-9BBE-992E085A0241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37F80EB-DE29-4FC0-A166-46367F71408D}" type="presOf" srcId="{433077DA-0E91-4BAC-9957-17AD11B39F7D}" destId="{9813C2EE-909C-4EC0-A599-9AED1DBD39D1}" srcOrd="0" destOrd="0" presId="urn:microsoft.com/office/officeart/2005/8/layout/radial6"/>
    <dgm:cxn modelId="{A3CFFD14-470E-44A6-A2CA-80B46CB1118A}" type="presOf" srcId="{03E8639D-00BC-4093-91D2-1AD95289A216}" destId="{92D57073-B914-40E5-B38D-BCC7A1148534}" srcOrd="0" destOrd="0" presId="urn:microsoft.com/office/officeart/2005/8/layout/radial6"/>
    <dgm:cxn modelId="{B8D158FD-F4F3-4578-8ABD-3512A1A47A38}" srcId="{79F35624-A143-4BEE-915D-590364CDD93A}" destId="{412B63A5-BACE-4B3B-BD36-ED197A9519FA}" srcOrd="2" destOrd="0" parTransId="{E11ACF73-4DDD-46B7-9520-A3C71D69626F}" sibTransId="{5A8F5F8E-9D37-45AD-9BBE-992E085A0241}"/>
    <dgm:cxn modelId="{02FC1230-F648-4FC3-8B02-8D997917F8B3}" type="presOf" srcId="{5A8F5F8E-9D37-45AD-9BBE-992E085A0241}" destId="{9EA706E4-883A-43A3-8CF8-76FB2215A2E9}" srcOrd="0" destOrd="0" presId="urn:microsoft.com/office/officeart/2005/8/layout/radial6"/>
    <dgm:cxn modelId="{CDE8C96E-CF6D-4F49-AF8E-E67110A350A3}" srcId="{9196D2B2-9FB2-4DCC-858B-3AEEFC142CB5}" destId="{79F35624-A143-4BEE-915D-590364CDD93A}" srcOrd="0" destOrd="0" parTransId="{10B7E8DE-308A-4FD1-A4AE-49B835A1D7D5}" sibTransId="{5C60871E-04BE-4652-979F-9956944ED883}"/>
    <dgm:cxn modelId="{2FCC21A6-FDD9-49A3-9E9A-6F1BDBE2E9C4}" type="presOf" srcId="{AFE6DB75-8112-4D3F-9FA5-ECDC4443EB56}" destId="{3F234CB4-5D77-431D-A211-5872ACD1C0D5}" srcOrd="0" destOrd="0" presId="urn:microsoft.com/office/officeart/2005/8/layout/radial6"/>
    <dgm:cxn modelId="{EA3EDCB7-B9BF-4512-8C90-2C60A69613C5}" type="presOf" srcId="{5F8F1E28-9A1D-49FB-A221-D4DDDB420E18}" destId="{72535AFD-A140-4B67-B8C5-094EFABEE862}" srcOrd="0" destOrd="0" presId="urn:microsoft.com/office/officeart/2005/8/layout/radial6"/>
    <dgm:cxn modelId="{18A89958-170A-4B92-86EE-107D26F4EC08}" srcId="{79F35624-A143-4BEE-915D-590364CDD93A}" destId="{5F8F1E28-9A1D-49FB-A221-D4DDDB420E18}" srcOrd="1" destOrd="0" parTransId="{D8DBB8D3-4B50-487B-8DE3-602C6ADFE1DB}" sibTransId="{03E8639D-00BC-4093-91D2-1AD95289A216}"/>
    <dgm:cxn modelId="{8272A379-E591-4A8C-9960-54A373B89300}" type="presOf" srcId="{79F35624-A143-4BEE-915D-590364CDD93A}" destId="{892F565C-68E2-4D44-92E7-7BA261859A5E}" srcOrd="0" destOrd="0" presId="urn:microsoft.com/office/officeart/2005/8/layout/radial6"/>
    <dgm:cxn modelId="{24E835CF-0B62-496C-BECA-6AAB6EC23B49}" srcId="{79F35624-A143-4BEE-915D-590364CDD93A}" destId="{433077DA-0E91-4BAC-9957-17AD11B39F7D}" srcOrd="0" destOrd="0" parTransId="{AF6551ED-22DB-4F29-89C3-9A70177AA65D}" sibTransId="{AFE6DB75-8112-4D3F-9FA5-ECDC4443EB56}"/>
    <dgm:cxn modelId="{2774D082-D546-4AD1-90F5-3B6E418F945D}" type="presOf" srcId="{9196D2B2-9FB2-4DCC-858B-3AEEFC142CB5}" destId="{6CD3EA39-00F8-4387-A571-1FA9D1D82BE0}" srcOrd="0" destOrd="0" presId="urn:microsoft.com/office/officeart/2005/8/layout/radial6"/>
    <dgm:cxn modelId="{C9EE099A-E3AF-4AD7-A5C2-D05A5A6EA533}" type="presOf" srcId="{412B63A5-BACE-4B3B-BD36-ED197A9519FA}" destId="{B6FF281E-6EF9-4550-B71A-39218221CBFA}" srcOrd="0" destOrd="0" presId="urn:microsoft.com/office/officeart/2005/8/layout/radial6"/>
    <dgm:cxn modelId="{B3FB3514-5DF9-438F-80C7-AE2CFBA70016}" type="presParOf" srcId="{6CD3EA39-00F8-4387-A571-1FA9D1D82BE0}" destId="{892F565C-68E2-4D44-92E7-7BA261859A5E}" srcOrd="0" destOrd="0" presId="urn:microsoft.com/office/officeart/2005/8/layout/radial6"/>
    <dgm:cxn modelId="{2A27E9EA-2ABC-416D-AE4F-A58B9BCF2CC6}" type="presParOf" srcId="{6CD3EA39-00F8-4387-A571-1FA9D1D82BE0}" destId="{9813C2EE-909C-4EC0-A599-9AED1DBD39D1}" srcOrd="1" destOrd="0" presId="urn:microsoft.com/office/officeart/2005/8/layout/radial6"/>
    <dgm:cxn modelId="{1518ACFD-1EFA-469B-AF37-F36AC85FAF17}" type="presParOf" srcId="{6CD3EA39-00F8-4387-A571-1FA9D1D82BE0}" destId="{E0799072-3F46-4F26-BDC1-EAC2D9781434}" srcOrd="2" destOrd="0" presId="urn:microsoft.com/office/officeart/2005/8/layout/radial6"/>
    <dgm:cxn modelId="{08723F2D-2B6B-4107-982B-509F4C0280F8}" type="presParOf" srcId="{6CD3EA39-00F8-4387-A571-1FA9D1D82BE0}" destId="{3F234CB4-5D77-431D-A211-5872ACD1C0D5}" srcOrd="3" destOrd="0" presId="urn:microsoft.com/office/officeart/2005/8/layout/radial6"/>
    <dgm:cxn modelId="{12BB61F4-31C4-481C-A46B-E4A7BE52B653}" type="presParOf" srcId="{6CD3EA39-00F8-4387-A571-1FA9D1D82BE0}" destId="{72535AFD-A140-4B67-B8C5-094EFABEE862}" srcOrd="4" destOrd="0" presId="urn:microsoft.com/office/officeart/2005/8/layout/radial6"/>
    <dgm:cxn modelId="{AD3721B9-4C54-4E4D-8CBC-CC04635C7E3C}" type="presParOf" srcId="{6CD3EA39-00F8-4387-A571-1FA9D1D82BE0}" destId="{2262BB7A-E342-4256-A5EA-501889BD6F00}" srcOrd="5" destOrd="0" presId="urn:microsoft.com/office/officeart/2005/8/layout/radial6"/>
    <dgm:cxn modelId="{CFCAA7FB-6EF8-4C3D-BAF6-43978AE64D29}" type="presParOf" srcId="{6CD3EA39-00F8-4387-A571-1FA9D1D82BE0}" destId="{92D57073-B914-40E5-B38D-BCC7A1148534}" srcOrd="6" destOrd="0" presId="urn:microsoft.com/office/officeart/2005/8/layout/radial6"/>
    <dgm:cxn modelId="{8A72B2A8-E429-4E92-805C-CB1E90E0BAD7}" type="presParOf" srcId="{6CD3EA39-00F8-4387-A571-1FA9D1D82BE0}" destId="{B6FF281E-6EF9-4550-B71A-39218221CBFA}" srcOrd="7" destOrd="0" presId="urn:microsoft.com/office/officeart/2005/8/layout/radial6"/>
    <dgm:cxn modelId="{63A884BB-D4DE-464D-9ACC-9265B20F5E49}" type="presParOf" srcId="{6CD3EA39-00F8-4387-A571-1FA9D1D82BE0}" destId="{D2DFF3A4-18CE-4564-A9F9-594F97BF9E4B}" srcOrd="8" destOrd="0" presId="urn:microsoft.com/office/officeart/2005/8/layout/radial6"/>
    <dgm:cxn modelId="{8CE7FA69-5389-40F6-B73A-9EC6B8D75459}" type="presParOf" srcId="{6CD3EA39-00F8-4387-A571-1FA9D1D82BE0}" destId="{9EA706E4-883A-43A3-8CF8-76FB2215A2E9}" srcOrd="9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706E4-883A-43A3-8CF8-76FB2215A2E9}">
      <dsp:nvSpPr>
        <dsp:cNvPr id="0" name=""/>
        <dsp:cNvSpPr/>
      </dsp:nvSpPr>
      <dsp:spPr>
        <a:xfrm>
          <a:off x="1867741" y="797990"/>
          <a:ext cx="5332317" cy="5332317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57073-B914-40E5-B38D-BCC7A1148534}">
      <dsp:nvSpPr>
        <dsp:cNvPr id="0" name=""/>
        <dsp:cNvSpPr/>
      </dsp:nvSpPr>
      <dsp:spPr>
        <a:xfrm>
          <a:off x="1867741" y="797990"/>
          <a:ext cx="5332317" cy="5332317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34CB4-5D77-431D-A211-5872ACD1C0D5}">
      <dsp:nvSpPr>
        <dsp:cNvPr id="0" name=""/>
        <dsp:cNvSpPr/>
      </dsp:nvSpPr>
      <dsp:spPr>
        <a:xfrm>
          <a:off x="1867741" y="797990"/>
          <a:ext cx="5332317" cy="5332317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F565C-68E2-4D44-92E7-7BA261859A5E}">
      <dsp:nvSpPr>
        <dsp:cNvPr id="0" name=""/>
        <dsp:cNvSpPr/>
      </dsp:nvSpPr>
      <dsp:spPr>
        <a:xfrm>
          <a:off x="3307444" y="2237694"/>
          <a:ext cx="2452910" cy="24529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n>
                <a:solidFill>
                  <a:srgbClr val="00B050"/>
                </a:solidFill>
              </a:ln>
              <a:latin typeface="Bauhaus 93" pitchFamily="82" charset="0"/>
            </a:rPr>
            <a:t>Greenhouse effect</a:t>
          </a:r>
          <a:endParaRPr lang="en-US" sz="2500" kern="1200" dirty="0">
            <a:ln>
              <a:solidFill>
                <a:srgbClr val="00B050"/>
              </a:solidFill>
            </a:ln>
            <a:latin typeface="Bauhaus 93" pitchFamily="82" charset="0"/>
          </a:endParaRPr>
        </a:p>
      </dsp:txBody>
      <dsp:txXfrm>
        <a:off x="3666664" y="2596914"/>
        <a:ext cx="1734470" cy="1734470"/>
      </dsp:txXfrm>
    </dsp:sp>
    <dsp:sp modelId="{9813C2EE-909C-4EC0-A599-9AED1DBD39D1}">
      <dsp:nvSpPr>
        <dsp:cNvPr id="0" name=""/>
        <dsp:cNvSpPr/>
      </dsp:nvSpPr>
      <dsp:spPr>
        <a:xfrm>
          <a:off x="3675381" y="1285"/>
          <a:ext cx="1717037" cy="17170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Fossil </a:t>
          </a:r>
          <a:r>
            <a:rPr lang="en-US" sz="2200" kern="1200" dirty="0" err="1" smtClean="0">
              <a:solidFill>
                <a:schemeClr val="tx1"/>
              </a:solidFill>
            </a:rPr>
            <a:t>fual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926835" y="252739"/>
        <a:ext cx="1214129" cy="1214129"/>
      </dsp:txXfrm>
    </dsp:sp>
    <dsp:sp modelId="{72535AFD-A140-4B67-B8C5-094EFABEE862}">
      <dsp:nvSpPr>
        <dsp:cNvPr id="0" name=""/>
        <dsp:cNvSpPr/>
      </dsp:nvSpPr>
      <dsp:spPr>
        <a:xfrm>
          <a:off x="5930810" y="3907803"/>
          <a:ext cx="1717037" cy="1717037"/>
        </a:xfrm>
        <a:prstGeom prst="ellipse">
          <a:avLst/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n>
                <a:solidFill>
                  <a:srgbClr val="00B0F0"/>
                </a:solidFill>
              </a:ln>
            </a:rPr>
            <a:t>Increasing CO2</a:t>
          </a:r>
          <a:endParaRPr lang="en-US" sz="2200" kern="1200" dirty="0">
            <a:ln>
              <a:solidFill>
                <a:srgbClr val="00B0F0"/>
              </a:solidFill>
            </a:ln>
          </a:endParaRPr>
        </a:p>
      </dsp:txBody>
      <dsp:txXfrm>
        <a:off x="6182264" y="4159257"/>
        <a:ext cx="1214129" cy="1214129"/>
      </dsp:txXfrm>
    </dsp:sp>
    <dsp:sp modelId="{B6FF281E-6EF9-4550-B71A-39218221CBFA}">
      <dsp:nvSpPr>
        <dsp:cNvPr id="0" name=""/>
        <dsp:cNvSpPr/>
      </dsp:nvSpPr>
      <dsp:spPr>
        <a:xfrm>
          <a:off x="1419951" y="3907803"/>
          <a:ext cx="1717037" cy="1717037"/>
        </a:xfrm>
        <a:prstGeom prst="ellipse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n>
                <a:solidFill>
                  <a:srgbClr val="7030A0"/>
                </a:solidFill>
              </a:ln>
            </a:rPr>
            <a:t>Reduce CO2</a:t>
          </a:r>
          <a:endParaRPr lang="en-US" sz="2200" kern="1200" dirty="0">
            <a:ln>
              <a:solidFill>
                <a:srgbClr val="7030A0"/>
              </a:solidFill>
            </a:ln>
          </a:endParaRPr>
        </a:p>
      </dsp:txBody>
      <dsp:txXfrm>
        <a:off x="1671405" y="4159257"/>
        <a:ext cx="1214129" cy="1214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01B4B28-51F9-4122-815A-5EBB0431591B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7AD45-6504-4BFC-A68F-A48CF2859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4B28-51F9-4122-815A-5EBB0431591B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AD45-6504-4BFC-A68F-A48CF2859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01B4B28-51F9-4122-815A-5EBB0431591B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6C7AD45-6504-4BFC-A68F-A48CF2859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4B28-51F9-4122-815A-5EBB0431591B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7AD45-6504-4BFC-A68F-A48CF2859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4B28-51F9-4122-815A-5EBB0431591B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6C7AD45-6504-4BFC-A68F-A48CF2859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01B4B28-51F9-4122-815A-5EBB0431591B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C7AD45-6504-4BFC-A68F-A48CF2859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01B4B28-51F9-4122-815A-5EBB0431591B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C7AD45-6504-4BFC-A68F-A48CF2859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4B28-51F9-4122-815A-5EBB0431591B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7AD45-6504-4BFC-A68F-A48CF2859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4B28-51F9-4122-815A-5EBB0431591B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7AD45-6504-4BFC-A68F-A48CF2859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4B28-51F9-4122-815A-5EBB0431591B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7AD45-6504-4BFC-A68F-A48CF2859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01B4B28-51F9-4122-815A-5EBB0431591B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6C7AD45-6504-4BFC-A68F-A48CF2859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1B4B28-51F9-4122-815A-5EBB0431591B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C7AD45-6504-4BFC-A68F-A48CF2859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622" y="304800"/>
            <a:ext cx="9144000" cy="762000"/>
          </a:xfr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/>
              <a:t>        </a:t>
            </a:r>
            <a:r>
              <a:rPr lang="en-US" dirty="0" smtClean="0">
                <a:latin typeface="Castellar" pitchFamily="18" charset="0"/>
              </a:rPr>
              <a:t>Welcome</a:t>
            </a:r>
            <a:endParaRPr lang="en-US" dirty="0">
              <a:latin typeface="Castellar" pitchFamily="18" charset="0"/>
            </a:endParaRPr>
          </a:p>
        </p:txBody>
      </p:sp>
      <p:pic>
        <p:nvPicPr>
          <p:cNvPr id="4" name="Picture 3" descr="red_rose-dsc03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0678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990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Evaluation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*What is the main cause of green house effect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*What can man control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*What is the text about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Home task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438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the summary of the passage</a:t>
            </a:r>
            <a:endParaRPr lang="en-US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2997705" cy="363551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762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Thank you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Bauhaus 93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609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819400"/>
            <a:ext cx="4724400" cy="297180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MD.ABDUL HAKIM</a:t>
            </a:r>
          </a:p>
          <a:p>
            <a:r>
              <a:rPr lang="en-GB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BHUKSHIMOL MADRASHA</a:t>
            </a:r>
            <a:endParaRPr lang="en-GB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00600" y="2819400"/>
            <a:ext cx="3886680" cy="31668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GB" sz="2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Class: Ten</a:t>
            </a:r>
            <a:br>
              <a:rPr kumimoji="0" lang="en-GB" sz="2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Sub: English(1</a:t>
            </a:r>
            <a:r>
              <a:rPr kumimoji="0" lang="en-GB" sz="2000" b="1" i="0" u="none" strike="noStrike" kern="1200" cap="all" spc="0" normalizeH="0" baseline="3000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GB" sz="2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paper)</a:t>
            </a:r>
            <a:br>
              <a:rPr kumimoji="0" lang="en-GB" sz="2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Unseen</a:t>
            </a:r>
            <a:r>
              <a:rPr kumimoji="0" lang="en-GB" sz="20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: Passage</a:t>
            </a:r>
            <a:endParaRPr kumimoji="0" lang="en-GB" sz="2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286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Introduce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                  Warm up</a:t>
            </a:r>
            <a:endParaRPr 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Bauhaus 93" pitchFamily="82" charset="0"/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21270886"/>
              </p:ext>
            </p:extLst>
          </p:nvPr>
        </p:nvGraphicFramePr>
        <p:xfrm>
          <a:off x="3505200" y="2971800"/>
          <a:ext cx="2286000" cy="1928812"/>
        </p:xfrm>
        <a:graphic>
          <a:graphicData uri="http://schemas.openxmlformats.org/presentationml/2006/ole">
            <p:oleObj spid="_x0000_s2053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                Topic name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Bauhaus 93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4384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Bauhaus 93" pitchFamily="82" charset="0"/>
              </a:rPr>
              <a:t>Green House Effect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Bauhaus 93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Learning outcomes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# After reading the passage S’s will be able to------</a:t>
            </a:r>
          </a:p>
          <a:p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understand the text through word meaning and     silent reading</a:t>
            </a:r>
          </a:p>
          <a:p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Answer to questions</a:t>
            </a:r>
            <a:endParaRPr lang="en-US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guess the main idea</a:t>
            </a:r>
          </a:p>
          <a:p>
            <a:endParaRPr lang="en-US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Combusion</a:t>
            </a:r>
            <a:r>
              <a:rPr lang="en-US" dirty="0" smtClean="0"/>
              <a:t> (n)</a:t>
            </a:r>
            <a:endParaRPr lang="en-US" dirty="0"/>
          </a:p>
        </p:txBody>
      </p:sp>
      <p:pic>
        <p:nvPicPr>
          <p:cNvPr id="3" name="Picture 2" descr="20151128203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85800"/>
            <a:ext cx="3810000" cy="2138265"/>
          </a:xfrm>
          <a:prstGeom prst="roundRect">
            <a:avLst>
              <a:gd name="adj" fmla="val 306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172200" y="160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Burning</a:t>
            </a:r>
            <a:endParaRPr lang="en-US" dirty="0"/>
          </a:p>
        </p:txBody>
      </p:sp>
      <p:pic>
        <p:nvPicPr>
          <p:cNvPr id="5" name="Picture 4" descr="201511282034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352800"/>
            <a:ext cx="3810000" cy="2209800"/>
          </a:xfrm>
          <a:prstGeom prst="roundRect">
            <a:avLst>
              <a:gd name="adj" fmla="val 312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4495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Deforestation(n)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4648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Cutting down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1282031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3644900" cy="2133600"/>
          </a:xfrm>
          <a:prstGeom prst="roundRect">
            <a:avLst>
              <a:gd name="adj" fmla="val 311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28600" y="129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Cosmological 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44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Relating to universe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57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 (n)</a:t>
            </a:r>
            <a:endParaRPr lang="en-US" dirty="0"/>
          </a:p>
        </p:txBody>
      </p:sp>
      <p:pic>
        <p:nvPicPr>
          <p:cNvPr id="7" name="Picture 6" descr="201511282035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200400"/>
            <a:ext cx="3657600" cy="2451100"/>
          </a:xfrm>
          <a:prstGeom prst="roundRect">
            <a:avLst>
              <a:gd name="adj" fmla="val 368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477000" y="4495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Release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152400" y="0"/>
          <a:ext cx="9067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Group work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*How do the factories produce energy?</a:t>
            </a:r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*What are the other purposes for which coal is burnet?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126</TotalTime>
  <Words>137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Median</vt:lpstr>
      <vt:lpstr>Packager Shell Object</vt:lpstr>
      <vt:lpstr>        Welcome</vt:lpstr>
      <vt:lpstr>Slide 2</vt:lpstr>
      <vt:lpstr>                  Warm up</vt:lpstr>
      <vt:lpstr>                Topic name</vt:lpstr>
      <vt:lpstr>Learning outcomes</vt:lpstr>
      <vt:lpstr>Slide 6</vt:lpstr>
      <vt:lpstr>Slide 7</vt:lpstr>
      <vt:lpstr>Slide 8</vt:lpstr>
      <vt:lpstr>Group work</vt:lpstr>
      <vt:lpstr>                 Evaluation  </vt:lpstr>
      <vt:lpstr>                Home task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</dc:creator>
  <cp:lastModifiedBy>HAKIM</cp:lastModifiedBy>
  <cp:revision>47</cp:revision>
  <dcterms:created xsi:type="dcterms:W3CDTF">2015-11-28T12:17:15Z</dcterms:created>
  <dcterms:modified xsi:type="dcterms:W3CDTF">2016-05-05T14:47:39Z</dcterms:modified>
</cp:coreProperties>
</file>